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</Types>
</file>

<file path=_rels/.rels><?xml version="1.0" encoding="UTF-8" standalone="yes"?>
<Relationships xmlns="http://schemas.openxmlformats.org/package/2006/relationships"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CvHPh3807Tonfxhw2ZpBop==" textCheckSum="0hn2Ax==" fHybridRaster="0" shapeId="205830" ver="1"/>
</file>